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A2870E-3CA2-4EF4-B538-6F5329B9B3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D1219D-59BF-41DD-A1C9-16094E677BD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Gemini_constellation#Astrolog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Eric Nguyen</a:t>
            </a:r>
          </a:p>
          <a:p>
            <a:r>
              <a:rPr lang="en-US" dirty="0" smtClean="0"/>
              <a:t>Paul Jones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Gemini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17692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Babylonian mythology. the </a:t>
            </a:r>
            <a:r>
              <a:rPr lang="en-US" dirty="0"/>
              <a:t>stars Castor and </a:t>
            </a:r>
            <a:r>
              <a:rPr lang="en-US" dirty="0" err="1"/>
              <a:t>Pollux</a:t>
            </a:r>
            <a:r>
              <a:rPr lang="en-US" dirty="0"/>
              <a:t> were known as the Great Twins </a:t>
            </a:r>
            <a:r>
              <a:rPr lang="en-US" dirty="0" smtClean="0"/>
              <a:t>The </a:t>
            </a:r>
            <a:r>
              <a:rPr lang="en-US" dirty="0"/>
              <a:t>Twins were regarded as minor gods and were called </a:t>
            </a:r>
            <a:r>
              <a:rPr lang="en-US" dirty="0" err="1"/>
              <a:t>Meshlamtaea</a:t>
            </a:r>
            <a:r>
              <a:rPr lang="en-US" dirty="0"/>
              <a:t> and </a:t>
            </a:r>
            <a:r>
              <a:rPr lang="en-US" dirty="0" err="1"/>
              <a:t>Lugalirra</a:t>
            </a:r>
            <a:r>
              <a:rPr lang="en-US" dirty="0"/>
              <a:t>, meaning </a:t>
            </a:r>
            <a:r>
              <a:rPr lang="en-US" dirty="0" smtClean="0"/>
              <a:t>'The </a:t>
            </a:r>
            <a:r>
              <a:rPr lang="en-US" dirty="0"/>
              <a:t>One who has arisen from the Underworld' and the 'Mighty King'. Both names </a:t>
            </a:r>
            <a:r>
              <a:rPr lang="en-US" dirty="0" smtClean="0"/>
              <a:t>came from </a:t>
            </a:r>
            <a:r>
              <a:rPr lang="en-US" dirty="0" err="1" smtClean="0"/>
              <a:t>Nergal</a:t>
            </a:r>
            <a:r>
              <a:rPr lang="en-US" dirty="0" smtClean="0"/>
              <a:t>, King of the Underworld. </a:t>
            </a:r>
            <a:endParaRPr lang="en-US" dirty="0"/>
          </a:p>
          <a:p>
            <a:r>
              <a:rPr lang="en-US" dirty="0"/>
              <a:t>In Greek mythology, Gemini was associated with the myth of Castor and </a:t>
            </a:r>
            <a:r>
              <a:rPr lang="en-US" dirty="0" err="1"/>
              <a:t>Pollux</a:t>
            </a:r>
            <a:r>
              <a:rPr lang="en-US" dirty="0"/>
              <a:t>, the children of Leda and </a:t>
            </a:r>
            <a:r>
              <a:rPr lang="en-US" dirty="0" smtClean="0"/>
              <a:t>Argonauts. </a:t>
            </a:r>
            <a:r>
              <a:rPr lang="en-US" dirty="0" err="1"/>
              <a:t>Pollux</a:t>
            </a:r>
            <a:r>
              <a:rPr lang="en-US" dirty="0"/>
              <a:t> was the son of Zeus, </a:t>
            </a:r>
            <a:r>
              <a:rPr lang="en-US" dirty="0" err="1" smtClean="0"/>
              <a:t>whohad</a:t>
            </a:r>
            <a:r>
              <a:rPr lang="en-US" dirty="0" smtClean="0"/>
              <a:t> a baby with Leda</a:t>
            </a:r>
            <a:r>
              <a:rPr lang="en-US" dirty="0"/>
              <a:t>, while Castor was the son of </a:t>
            </a:r>
            <a:r>
              <a:rPr lang="en-US" dirty="0" err="1"/>
              <a:t>Tyndareus</a:t>
            </a:r>
            <a:r>
              <a:rPr lang="en-US" dirty="0"/>
              <a:t>, king of Sparta and Leda's husband</a:t>
            </a:r>
            <a:r>
              <a:rPr lang="en-US" dirty="0" smtClean="0"/>
              <a:t>.] </a:t>
            </a:r>
            <a:r>
              <a:rPr lang="en-US" dirty="0"/>
              <a:t>When Castor died, because he was mortal, </a:t>
            </a:r>
            <a:r>
              <a:rPr lang="en-US" dirty="0" err="1"/>
              <a:t>Pollux</a:t>
            </a:r>
            <a:r>
              <a:rPr lang="en-US" dirty="0"/>
              <a:t> begged his father Zeus to give Castor immortality, and he did, by uniting them together in the </a:t>
            </a:r>
            <a:r>
              <a:rPr lang="en-US" dirty="0" smtClean="0"/>
              <a:t>stars. 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04800"/>
            <a:ext cx="266700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84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Castor (52 LY away)</a:t>
            </a:r>
          </a:p>
          <a:p>
            <a:r>
              <a:rPr lang="en-US" dirty="0" err="1" smtClean="0"/>
              <a:t>Mebusta</a:t>
            </a:r>
            <a:r>
              <a:rPr lang="en-US" dirty="0" smtClean="0"/>
              <a:t> (880 LY away)</a:t>
            </a:r>
          </a:p>
          <a:p>
            <a:r>
              <a:rPr lang="en-US" dirty="0" err="1" smtClean="0"/>
              <a:t>Tejat</a:t>
            </a:r>
            <a:r>
              <a:rPr lang="en-US" dirty="0" smtClean="0"/>
              <a:t> (240 LY away)</a:t>
            </a:r>
          </a:p>
          <a:p>
            <a:r>
              <a:rPr lang="en-US" dirty="0" err="1" smtClean="0"/>
              <a:t>Alhena</a:t>
            </a:r>
            <a:r>
              <a:rPr lang="en-US" dirty="0" smtClean="0"/>
              <a:t> (105 LY away)</a:t>
            </a:r>
          </a:p>
          <a:p>
            <a:r>
              <a:rPr lang="en-US" dirty="0" err="1" smtClean="0"/>
              <a:t>Alzirr</a:t>
            </a:r>
            <a:r>
              <a:rPr lang="en-US" dirty="0" smtClean="0"/>
              <a:t> (58 LY away)</a:t>
            </a:r>
          </a:p>
          <a:p>
            <a:r>
              <a:rPr lang="en-US" dirty="0" err="1" smtClean="0"/>
              <a:t>Mekbuda</a:t>
            </a:r>
            <a:r>
              <a:rPr lang="en-US" dirty="0" smtClean="0"/>
              <a:t> (115 LY away)</a:t>
            </a:r>
          </a:p>
          <a:p>
            <a:r>
              <a:rPr lang="en-US" dirty="0" err="1" smtClean="0"/>
              <a:t>Wasat</a:t>
            </a:r>
            <a:r>
              <a:rPr lang="en-US" dirty="0" smtClean="0"/>
              <a:t> (60 LY away)</a:t>
            </a:r>
          </a:p>
          <a:p>
            <a:r>
              <a:rPr lang="en-US" dirty="0" err="1" smtClean="0"/>
              <a:t>Pollux</a:t>
            </a:r>
            <a:r>
              <a:rPr lang="en-US" dirty="0" smtClean="0"/>
              <a:t> (34 LY away)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majors Stars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1000"/>
            <a:ext cx="238125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724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en.wikipedia.org/wiki/Gemini_constellation#Astrology</a:t>
            </a:r>
            <a:endParaRPr lang="en-US" dirty="0" smtClean="0"/>
          </a:p>
          <a:p>
            <a:r>
              <a:rPr lang="en-US" dirty="0"/>
              <a:t>www.space.com/16816-gemini-constellation.html‎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014470"/>
      </p:ext>
    </p:extLst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13</TotalTime>
  <Words>200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Composite</vt:lpstr>
      <vt:lpstr>Gemini</vt:lpstr>
      <vt:lpstr>History</vt:lpstr>
      <vt:lpstr>List of majors Stars</vt:lpstr>
      <vt:lpstr>Credits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Gemini</dc:title>
  <dc:creator>vci</dc:creator>
  <cp:lastModifiedBy>vci</cp:lastModifiedBy>
  <cp:revision>2</cp:revision>
  <dcterms:created xsi:type="dcterms:W3CDTF">2013-09-03T13:33:58Z</dcterms:created>
  <dcterms:modified xsi:type="dcterms:W3CDTF">2013-09-03T13:47:22Z</dcterms:modified>
</cp:coreProperties>
</file>